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3"/>
  </p:notesMasterIdLst>
  <p:handoutMasterIdLst>
    <p:handoutMasterId r:id="rId14"/>
  </p:handoutMasterIdLst>
  <p:sldIdLst>
    <p:sldId id="279" r:id="rId5"/>
    <p:sldId id="302" r:id="rId6"/>
    <p:sldId id="300" r:id="rId7"/>
    <p:sldId id="301" r:id="rId8"/>
    <p:sldId id="260" r:id="rId9"/>
    <p:sldId id="261" r:id="rId10"/>
    <p:sldId id="263" r:id="rId11"/>
    <p:sldId id="298" r:id="rId12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797DA8E-F123-6145-A9C5-0C3B2A2EB7B7}">
          <p14:sldIdLst>
            <p14:sldId id="279"/>
          </p14:sldIdLst>
        </p14:section>
        <p14:section name="Titelblad" id="{80BFA01C-CD74-7845-B021-672224978863}">
          <p14:sldIdLst>
            <p14:sldId id="302"/>
          </p14:sldIdLst>
        </p14:section>
        <p14:section name="Voorblad" id="{E95E2C55-CB69-CA41-8DF7-D07F9AAB0F33}">
          <p14:sldIdLst>
            <p14:sldId id="300"/>
            <p14:sldId id="301"/>
          </p14:sldIdLst>
        </p14:section>
        <p14:section name="Vervolgpagina" id="{ED7E5660-BD5B-D14F-9DD7-46B58EBBD87A}">
          <p14:sldIdLst>
            <p14:sldId id="260"/>
            <p14:sldId id="261"/>
            <p14:sldId id="263"/>
          </p14:sldIdLst>
        </p14:section>
        <p14:section name="Slotpagina" id="{5294FF8A-B7CF-0248-9435-C588D7BF0B1C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595A59"/>
    <a:srgbClr val="05599F"/>
    <a:srgbClr val="0076E0"/>
    <a:srgbClr val="015997"/>
    <a:srgbClr val="809DCA"/>
    <a:srgbClr val="30A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592" autoAdjust="0"/>
    <p:restoredTop sz="95878" autoAdjust="0"/>
  </p:normalViewPr>
  <p:slideViewPr>
    <p:cSldViewPr snapToGrid="0" snapToObjects="1">
      <p:cViewPr varScale="1">
        <p:scale>
          <a:sx n="132" d="100"/>
          <a:sy n="132" d="100"/>
        </p:scale>
        <p:origin x="184" y="3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A52C98B4-EA52-5A4A-89C1-B0EED9E6EBB0}"/>
    <pc:docChg chg="undo redo custSel modSld modMainMaster modNotesMaster modHandout">
      <pc:chgData name="Vos-Beckers,Bianca B.L.L." userId="767acb9b-f668-429f-b52e-bf151984a7b0" providerId="ADAL" clId="{A52C98B4-EA52-5A4A-89C1-B0EED9E6EBB0}" dt="2023-03-30T08:52:06.624" v="70" actId="20577"/>
      <pc:docMkLst>
        <pc:docMk/>
      </pc:docMkLst>
      <pc:sldChg chg="modSp">
        <pc:chgData name="Vos-Beckers,Bianca B.L.L." userId="767acb9b-f668-429f-b52e-bf151984a7b0" providerId="ADAL" clId="{A52C98B4-EA52-5A4A-89C1-B0EED9E6EBB0}" dt="2023-03-15T10:58:13.099" v="2"/>
        <pc:sldMkLst>
          <pc:docMk/>
          <pc:sldMk cId="2312536659" sldId="260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312536659" sldId="260"/>
            <ac:spMk id="2" creationId="{A9104AD2-CC4D-824F-9897-5F30034BF6A3}"/>
          </ac:spMkLst>
        </pc:spChg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312536659" sldId="260"/>
            <ac:spMk id="3" creationId="{CDF01E09-6E5C-F14A-8B7D-0C28B4C6EC25}"/>
          </ac:spMkLst>
        </pc:spChg>
      </pc:sldChg>
      <pc:sldChg chg="modSp">
        <pc:chgData name="Vos-Beckers,Bianca B.L.L." userId="767acb9b-f668-429f-b52e-bf151984a7b0" providerId="ADAL" clId="{A52C98B4-EA52-5A4A-89C1-B0EED9E6EBB0}" dt="2023-03-15T10:58:13.099" v="2"/>
        <pc:sldMkLst>
          <pc:docMk/>
          <pc:sldMk cId="2370485826" sldId="261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370485826" sldId="261"/>
            <ac:spMk id="2" creationId="{6A39E2C8-6DCC-FD47-BAFF-8D18A7DE72FA}"/>
          </ac:spMkLst>
        </pc:spChg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370485826" sldId="261"/>
            <ac:spMk id="3" creationId="{83E9CD2A-92F1-BE4B-AD4A-37C564ECFBB1}"/>
          </ac:spMkLst>
        </pc:spChg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370485826" sldId="261"/>
            <ac:spMk id="4" creationId="{3ECF8540-ACA4-3C4B-803E-38614DDEC3E0}"/>
          </ac:spMkLst>
        </pc:spChg>
      </pc:sldChg>
      <pc:sldChg chg="modSp">
        <pc:chgData name="Vos-Beckers,Bianca B.L.L." userId="767acb9b-f668-429f-b52e-bf151984a7b0" providerId="ADAL" clId="{A52C98B4-EA52-5A4A-89C1-B0EED9E6EBB0}" dt="2023-03-15T10:58:13.099" v="2"/>
        <pc:sldMkLst>
          <pc:docMk/>
          <pc:sldMk cId="2589780131" sldId="279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589780131" sldId="279"/>
            <ac:spMk id="2" creationId="{BBEBE431-49CA-DE4A-8121-19EDE8133C8B}"/>
          </ac:spMkLst>
        </pc:spChg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A52C98B4-EA52-5A4A-89C1-B0EED9E6EBB0}" dt="2023-03-15T11:01:44.605" v="61" actId="2711"/>
        <pc:sldMkLst>
          <pc:docMk/>
          <pc:sldMk cId="1238774689" sldId="300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1238774689" sldId="300"/>
            <ac:spMk id="2" creationId="{2FFAD73D-A090-6E46-BB3E-5AFAE023FDF2}"/>
          </ac:spMkLst>
        </pc:spChg>
        <pc:spChg chg="mod">
          <ac:chgData name="Vos-Beckers,Bianca B.L.L." userId="767acb9b-f668-429f-b52e-bf151984a7b0" providerId="ADAL" clId="{A52C98B4-EA52-5A4A-89C1-B0EED9E6EBB0}" dt="2023-03-15T11:01:44.605" v="61" actId="2711"/>
          <ac:spMkLst>
            <pc:docMk/>
            <pc:sldMk cId="1238774689" sldId="300"/>
            <ac:spMk id="4" creationId="{BD505EE2-691B-E855-8137-4245383DEEBE}"/>
          </ac:spMkLst>
        </pc:spChg>
        <pc:spChg chg="mod">
          <ac:chgData name="Vos-Beckers,Bianca B.L.L." userId="767acb9b-f668-429f-b52e-bf151984a7b0" providerId="ADAL" clId="{A52C98B4-EA52-5A4A-89C1-B0EED9E6EBB0}" dt="2023-03-15T11:01:37.179" v="60" actId="2711"/>
          <ac:spMkLst>
            <pc:docMk/>
            <pc:sldMk cId="1238774689" sldId="300"/>
            <ac:spMk id="9" creationId="{7427E803-C970-EF49-B00C-05A266626E9A}"/>
          </ac:spMkLst>
        </pc:spChg>
      </pc:sldChg>
      <pc:sldChg chg="modSp mod">
        <pc:chgData name="Vos-Beckers,Bianca B.L.L." userId="767acb9b-f668-429f-b52e-bf151984a7b0" providerId="ADAL" clId="{A52C98B4-EA52-5A4A-89C1-B0EED9E6EBB0}" dt="2023-03-30T08:52:06.624" v="70" actId="20577"/>
        <pc:sldMkLst>
          <pc:docMk/>
          <pc:sldMk cId="3638517759" sldId="301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3638517759" sldId="301"/>
            <ac:spMk id="2" creationId="{524B4968-DB3E-2841-9D52-D7A487BE8FFC}"/>
          </ac:spMkLst>
        </pc:spChg>
        <pc:spChg chg="mod">
          <ac:chgData name="Vos-Beckers,Bianca B.L.L." userId="767acb9b-f668-429f-b52e-bf151984a7b0" providerId="ADAL" clId="{A52C98B4-EA52-5A4A-89C1-B0EED9E6EBB0}" dt="2023-03-30T08:52:06.624" v="70" actId="20577"/>
          <ac:spMkLst>
            <pc:docMk/>
            <pc:sldMk cId="3638517759" sldId="301"/>
            <ac:spMk id="4" creationId="{1C4953EC-C198-604C-BE0D-670BAA2432C0}"/>
          </ac:spMkLst>
        </pc:spChg>
        <pc:spChg chg="mod">
          <ac:chgData name="Vos-Beckers,Bianca B.L.L." userId="767acb9b-f668-429f-b52e-bf151984a7b0" providerId="ADAL" clId="{A52C98B4-EA52-5A4A-89C1-B0EED9E6EBB0}" dt="2023-03-15T11:02:02.303" v="63" actId="2711"/>
          <ac:spMkLst>
            <pc:docMk/>
            <pc:sldMk cId="3638517759" sldId="301"/>
            <ac:spMk id="5" creationId="{1E4B075A-5796-FBC0-98F3-ACBC337FD800}"/>
          </ac:spMkLst>
        </pc:spChg>
      </pc:sldChg>
      <pc:sldChg chg="modSp">
        <pc:chgData name="Vos-Beckers,Bianca B.L.L." userId="767acb9b-f668-429f-b52e-bf151984a7b0" providerId="ADAL" clId="{A52C98B4-EA52-5A4A-89C1-B0EED9E6EBB0}" dt="2023-03-15T10:58:13.099" v="2"/>
        <pc:sldMkLst>
          <pc:docMk/>
          <pc:sldMk cId="1264071419" sldId="302"/>
        </pc:sldMkLst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1264071419" sldId="302"/>
            <ac:spMk id="2" creationId="{4EF6DAC7-85BC-95D4-ED00-420DB2C6FD7D}"/>
          </ac:spMkLst>
        </pc:spChg>
        <pc:spChg chg="mod">
          <ac:chgData name="Vos-Beckers,Bianca B.L.L." userId="767acb9b-f668-429f-b52e-bf151984a7b0" providerId="ADAL" clId="{A52C98B4-EA52-5A4A-89C1-B0EED9E6EBB0}" dt="2023-03-15T10:58:13.099" v="2"/>
          <ac:spMkLst>
            <pc:docMk/>
            <pc:sldMk cId="1264071419" sldId="302"/>
            <ac:spMk id="3" creationId="{850E6939-D4F4-015F-642D-0D2AA0ED95D9}"/>
          </ac:spMkLst>
        </pc:spChg>
      </pc:sldChg>
      <pc:sldMasterChg chg="modSp mod modSldLayout">
        <pc:chgData name="Vos-Beckers,Bianca B.L.L." userId="767acb9b-f668-429f-b52e-bf151984a7b0" providerId="ADAL" clId="{A52C98B4-EA52-5A4A-89C1-B0EED9E6EBB0}" dt="2023-03-15T11:01:07.883" v="59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A52C98B4-EA52-5A4A-89C1-B0EED9E6EBB0}" dt="2023-03-15T10:58:41.990" v="16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A52C98B4-EA52-5A4A-89C1-B0EED9E6EBB0}" dt="2023-03-15T10:58:48.063" v="18" actId="255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A52C98B4-EA52-5A4A-89C1-B0EED9E6EBB0}" dt="2023-03-15T10:58:52.046" v="19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A52C98B4-EA52-5A4A-89C1-B0EED9E6EBB0}" dt="2023-03-15T10:58:57.044" v="20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 mod">
          <pc:chgData name="Vos-Beckers,Bianca B.L.L." userId="767acb9b-f668-429f-b52e-bf151984a7b0" providerId="ADAL" clId="{A52C98B4-EA52-5A4A-89C1-B0EED9E6EBB0}" dt="2023-03-15T10:59:41.471" v="37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A52C98B4-EA52-5A4A-89C1-B0EED9E6EBB0}" dt="2023-03-15T10:59:15.149" v="31" actId="20577"/>
            <ac:spMkLst>
              <pc:docMk/>
              <pc:sldMasterMk cId="3299562382" sldId="2147483821"/>
              <pc:sldLayoutMk cId="4130621892" sldId="214748382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9:30.393" v="34" actId="207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9:38.151" v="36" actId="255"/>
            <ac:spMkLst>
              <pc:docMk/>
              <pc:sldMasterMk cId="3299562382" sldId="2147483821"/>
              <pc:sldLayoutMk cId="4130621892" sldId="2147483823"/>
              <ac:spMk id="6" creationId="{1009C97A-0677-DD42-A489-F1039FAB59F1}"/>
            </ac:spMkLst>
          </pc:spChg>
          <pc:spChg chg="mod">
            <ac:chgData name="Vos-Beckers,Bianca B.L.L." userId="767acb9b-f668-429f-b52e-bf151984a7b0" providerId="ADAL" clId="{A52C98B4-EA52-5A4A-89C1-B0EED9E6EBB0}" dt="2023-03-15T10:59:34.597" v="35" actId="255"/>
            <ac:spMkLst>
              <pc:docMk/>
              <pc:sldMasterMk cId="3299562382" sldId="2147483821"/>
              <pc:sldLayoutMk cId="4130621892" sldId="2147483823"/>
              <ac:spMk id="7" creationId="{B64E8C05-E278-0042-ABA4-DC2DC3E174CF}"/>
            </ac:spMkLst>
          </pc:spChg>
          <pc:spChg chg="mod">
            <ac:chgData name="Vos-Beckers,Bianca B.L.L." userId="767acb9b-f668-429f-b52e-bf151984a7b0" providerId="ADAL" clId="{A52C98B4-EA52-5A4A-89C1-B0EED9E6EBB0}" dt="2023-03-15T10:59:41.471" v="37" actId="255"/>
            <ac:spMkLst>
              <pc:docMk/>
              <pc:sldMasterMk cId="3299562382" sldId="2147483821"/>
              <pc:sldLayoutMk cId="4130621892" sldId="2147483823"/>
              <ac:spMk id="9" creationId="{0BEBA378-1FC0-1E48-932B-BEB54863FB91}"/>
            </ac:spMkLst>
          </pc:spChg>
        </pc:sldLayoutChg>
        <pc:sldLayoutChg chg="modSp mod">
          <pc:chgData name="Vos-Beckers,Bianca B.L.L." userId="767acb9b-f668-429f-b52e-bf151984a7b0" providerId="ADAL" clId="{A52C98B4-EA52-5A4A-89C1-B0EED9E6EBB0}" dt="2023-03-15T11:00:21.251" v="54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A52C98B4-EA52-5A4A-89C1-B0EED9E6EBB0}" dt="2023-03-15T10:59:49.986" v="48" actId="20577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9:53.905" v="49" actId="207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9:59.003" v="50" actId="207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1:00:16.795" v="53" actId="255"/>
            <ac:spMkLst>
              <pc:docMk/>
              <pc:sldMasterMk cId="3299562382" sldId="2147483821"/>
              <pc:sldLayoutMk cId="2980278027" sldId="2147483825"/>
              <ac:spMk id="7" creationId="{69C277A8-ADA1-E44D-A02F-2FC0CF6BE2DB}"/>
            </ac:spMkLst>
          </pc:spChg>
          <pc:spChg chg="mod">
            <ac:chgData name="Vos-Beckers,Bianca B.L.L." userId="767acb9b-f668-429f-b52e-bf151984a7b0" providerId="ADAL" clId="{A52C98B4-EA52-5A4A-89C1-B0EED9E6EBB0}" dt="2023-03-15T11:00:12.083" v="52" actId="255"/>
            <ac:spMkLst>
              <pc:docMk/>
              <pc:sldMasterMk cId="3299562382" sldId="2147483821"/>
              <pc:sldLayoutMk cId="2980278027" sldId="2147483825"/>
              <ac:spMk id="8" creationId="{F545DDDF-BC04-C24C-8D8C-86F24B98A2C3}"/>
            </ac:spMkLst>
          </pc:spChg>
          <pc:spChg chg="mod">
            <ac:chgData name="Vos-Beckers,Bianca B.L.L." userId="767acb9b-f668-429f-b52e-bf151984a7b0" providerId="ADAL" clId="{A52C98B4-EA52-5A4A-89C1-B0EED9E6EBB0}" dt="2023-03-15T11:00:21.251" v="54" actId="255"/>
            <ac:spMkLst>
              <pc:docMk/>
              <pc:sldMasterMk cId="3299562382" sldId="2147483821"/>
              <pc:sldLayoutMk cId="2980278027" sldId="2147483825"/>
              <ac:spMk id="10" creationId="{B717C99D-6188-0D4C-B810-61576C150E63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1:00:33.156" v="56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A52C98B4-EA52-5A4A-89C1-B0EED9E6EBB0}" dt="2023-03-15T11:00:33.156" v="56" actId="255"/>
            <ac:spMkLst>
              <pc:docMk/>
              <pc:sldMasterMk cId="3299562382" sldId="2147483821"/>
              <pc:sldLayoutMk cId="3220939319" sldId="2147483830"/>
              <ac:spMk id="2" creationId="{EC5F311D-10D4-6041-93C5-6CEDE63D67C7}"/>
            </ac:spMkLst>
          </pc:spChg>
          <pc:spChg chg="mod">
            <ac:chgData name="Vos-Beckers,Bianca B.L.L." userId="767acb9b-f668-429f-b52e-bf151984a7b0" providerId="ADAL" clId="{A52C98B4-EA52-5A4A-89C1-B0EED9E6EBB0}" dt="2023-03-15T11:00:27.662" v="55" actId="255"/>
            <ac:spMkLst>
              <pc:docMk/>
              <pc:sldMasterMk cId="3299562382" sldId="2147483821"/>
              <pc:sldLayoutMk cId="3220939319" sldId="2147483830"/>
              <ac:spMk id="3" creationId="{D785F248-B007-0D44-802E-2202D59A8B6F}"/>
            </ac:spMkLst>
          </pc:spChg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3220939319" sldId="2147483830"/>
              <ac:spMk id="4" creationId="{98CDA164-7D24-894C-BC0B-FAEDB9356416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0:58:13.099" v="2"/>
          <pc:sldLayoutMkLst>
            <pc:docMk/>
            <pc:sldMasterMk cId="3299562382" sldId="2147483821"/>
            <pc:sldLayoutMk cId="0" sldId="2147483838"/>
          </pc:sldLayoutMkLst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0" sldId="2147483838"/>
              <ac:spMk id="20" creationId="{FAF01E6A-5069-834C-9FCA-B910C1089C63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0:58:13.099" v="2"/>
          <pc:sldLayoutMkLst>
            <pc:docMk/>
            <pc:sldMasterMk cId="3299562382" sldId="2147483821"/>
            <pc:sldLayoutMk cId="3780517165" sldId="2147483847"/>
          </pc:sldLayoutMkLst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3780517165" sldId="2147483847"/>
              <ac:spMk id="20" creationId="{EC9DB589-8E52-6940-9426-081B5EAFE958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0:58:05.210" v="0"/>
          <pc:sldLayoutMkLst>
            <pc:docMk/>
            <pc:sldMasterMk cId="3299562382" sldId="2147483821"/>
            <pc:sldLayoutMk cId="4070770073" sldId="2147483848"/>
          </pc:sldLayoutMkLst>
          <pc:spChg chg="mod">
            <ac:chgData name="Vos-Beckers,Bianca B.L.L." userId="767acb9b-f668-429f-b52e-bf151984a7b0" providerId="ADAL" clId="{A52C98B4-EA52-5A4A-89C1-B0EED9E6EBB0}" dt="2023-03-15T10:58:05.210" v="0"/>
            <ac:spMkLst>
              <pc:docMk/>
              <pc:sldMasterMk cId="3299562382" sldId="2147483821"/>
              <pc:sldLayoutMk cId="4070770073" sldId="2147483848"/>
              <ac:spMk id="8" creationId="{6F7DCA26-1E3E-9B46-B079-ABB50214B5C5}"/>
            </ac:spMkLst>
          </pc:spChg>
          <pc:spChg chg="mod">
            <ac:chgData name="Vos-Beckers,Bianca B.L.L." userId="767acb9b-f668-429f-b52e-bf151984a7b0" providerId="ADAL" clId="{A52C98B4-EA52-5A4A-89C1-B0EED9E6EBB0}" dt="2023-03-15T10:58:05.210" v="0"/>
            <ac:spMkLst>
              <pc:docMk/>
              <pc:sldMasterMk cId="3299562382" sldId="2147483821"/>
              <pc:sldLayoutMk cId="4070770073" sldId="2147483848"/>
              <ac:spMk id="9" creationId="{10A31709-346C-6C48-A1F1-7F2837F1C9A9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1:00:50.412" v="57" actId="255"/>
          <pc:sldLayoutMkLst>
            <pc:docMk/>
            <pc:sldMasterMk cId="3299562382" sldId="2147483821"/>
            <pc:sldLayoutMk cId="3778290461" sldId="2147483849"/>
          </pc:sldLayoutMkLst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3778290461" sldId="2147483849"/>
              <ac:spMk id="9" creationId="{E6F7F96C-6BFF-6F43-9987-44ED1DB5F462}"/>
            </ac:spMkLst>
          </pc:spChg>
          <pc:spChg chg="mod">
            <ac:chgData name="Vos-Beckers,Bianca B.L.L." userId="767acb9b-f668-429f-b52e-bf151984a7b0" providerId="ADAL" clId="{A52C98B4-EA52-5A4A-89C1-B0EED9E6EBB0}" dt="2023-03-15T11:00:50.412" v="57" actId="255"/>
            <ac:spMkLst>
              <pc:docMk/>
              <pc:sldMasterMk cId="3299562382" sldId="2147483821"/>
              <pc:sldLayoutMk cId="3778290461" sldId="2147483849"/>
              <ac:spMk id="10" creationId="{CFDF3A75-0FAB-4F4F-9617-610FEDF2CE7A}"/>
            </ac:spMkLst>
          </pc:spChg>
          <pc:spChg chg="mod">
            <ac:chgData name="Vos-Beckers,Bianca B.L.L." userId="767acb9b-f668-429f-b52e-bf151984a7b0" providerId="ADAL" clId="{A52C98B4-EA52-5A4A-89C1-B0EED9E6EBB0}" dt="2023-03-15T10:58:05.210" v="0"/>
            <ac:spMkLst>
              <pc:docMk/>
              <pc:sldMasterMk cId="3299562382" sldId="2147483821"/>
              <pc:sldLayoutMk cId="3778290461" sldId="2147483849"/>
              <ac:spMk id="11" creationId="{B8A9C812-2E58-0645-A293-BECF92250576}"/>
            </ac:spMkLst>
          </pc:spChg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3778290461" sldId="2147483849"/>
              <ac:spMk id="24" creationId="{FC0CC26D-4375-804A-A98F-81E6E01505AC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0:58:13.099" v="2"/>
          <pc:sldLayoutMkLst>
            <pc:docMk/>
            <pc:sldMasterMk cId="3299562382" sldId="2147483821"/>
            <pc:sldLayoutMk cId="1872573008" sldId="2147483850"/>
          </pc:sldLayoutMkLst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1872573008" sldId="2147483850"/>
              <ac:spMk id="7" creationId="{84548843-C499-E245-95D4-C33008F15DE1}"/>
            </ac:spMkLst>
          </pc:spChg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1872573008" sldId="2147483850"/>
              <ac:spMk id="10" creationId="{C3A00F72-3AB5-E14B-B4B6-C3FE088A9D7C}"/>
            </ac:spMkLst>
          </pc:spChg>
        </pc:sldLayoutChg>
        <pc:sldLayoutChg chg="modSp">
          <pc:chgData name="Vos-Beckers,Bianca B.L.L." userId="767acb9b-f668-429f-b52e-bf151984a7b0" providerId="ADAL" clId="{A52C98B4-EA52-5A4A-89C1-B0EED9E6EBB0}" dt="2023-03-15T11:01:07.883" v="59" actId="255"/>
          <pc:sldLayoutMkLst>
            <pc:docMk/>
            <pc:sldMasterMk cId="3299562382" sldId="2147483821"/>
            <pc:sldLayoutMk cId="4104917136" sldId="2147483851"/>
          </pc:sldLayoutMkLst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4104917136" sldId="2147483851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4104917136" sldId="2147483851"/>
              <ac:spMk id="9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0:58:13.099" v="2"/>
            <ac:spMkLst>
              <pc:docMk/>
              <pc:sldMasterMk cId="3299562382" sldId="2147483821"/>
              <pc:sldLayoutMk cId="4104917136" sldId="2147483851"/>
              <ac:spMk id="10" creationId="{00000000-0000-0000-0000-000000000000}"/>
            </ac:spMkLst>
          </pc:spChg>
          <pc:spChg chg="mod">
            <ac:chgData name="Vos-Beckers,Bianca B.L.L." userId="767acb9b-f668-429f-b52e-bf151984a7b0" providerId="ADAL" clId="{A52C98B4-EA52-5A4A-89C1-B0EED9E6EBB0}" dt="2023-03-15T11:01:07.883" v="59" actId="255"/>
            <ac:spMkLst>
              <pc:docMk/>
              <pc:sldMasterMk cId="3299562382" sldId="2147483821"/>
              <pc:sldLayoutMk cId="4104917136" sldId="2147483851"/>
              <ac:spMk id="12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>
                <a:latin typeface="Roboto" panose="02000000000000000000" pitchFamily="2" charset="0"/>
              </a:rPr>
              <a:t>30-03-2023</a:t>
            </a:fld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>
                <a:latin typeface="Roboto" panose="02000000000000000000" pitchFamily="2" charset="0"/>
              </a:rPr>
              <a:t>‹nr.›</a:t>
            </a:fld>
            <a:endParaRPr lang="nl-NL" dirty="0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975F5A1-BB00-0941-975C-8C9B35B50ACB}" type="datetimeFigureOut">
              <a:rPr lang="nl-NL" smtClean="0"/>
              <a:pPr/>
              <a:t>30-03-2023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876EF66-4D75-7F4B-B988-73C87E66D5D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92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026"/>
          <a:stretch/>
        </p:blipFill>
        <p:spPr>
          <a:xfrm>
            <a:off x="0" y="1184366"/>
            <a:ext cx="9144000" cy="395913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C60384-411D-52BA-F8D8-D5297C5CEE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7682" t="46722" r="23892" b="46937"/>
          <a:stretch/>
        </p:blipFill>
        <p:spPr>
          <a:xfrm>
            <a:off x="5426110" y="1184366"/>
            <a:ext cx="3717890" cy="395913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5F3BFD-1A0A-6B43-B8AC-EEC8AFF62E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73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rporate-Titelpagin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persoon, person, poseren, venster&#10;&#10;Automatisch gegenereerde beschrijving">
            <a:extLst>
              <a:ext uri="{FF2B5EF4-FFF2-40B4-BE49-F238E27FC236}">
                <a16:creationId xmlns:a16="http://schemas.microsoft.com/office/drawing/2014/main" id="{9834EF98-D401-B44D-8FB5-D9353011B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"/>
          <a:stretch/>
        </p:blipFill>
        <p:spPr>
          <a:xfrm>
            <a:off x="0" y="0"/>
            <a:ext cx="9135908" cy="5143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DEDCBFE-DCC7-CE46-8FAC-0A310131E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D2911-9D27-3241-BF69-2FDA3EF33B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FAF01E6A-5069-834C-9FCA-B910C1089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5"/>
              </a:buBlip>
              <a:defRPr lang="nl-NL" sz="900" b="0" i="0" smtClean="0">
                <a:solidFill>
                  <a:srgbClr val="05599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FF491CC-6CBE-B045-89F7-65D8B7EC7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Titelpagin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, binnen, persoon, poseren&#10;&#10;Automatisch gegenereerde beschrijving">
            <a:extLst>
              <a:ext uri="{FF2B5EF4-FFF2-40B4-BE49-F238E27FC236}">
                <a16:creationId xmlns:a16="http://schemas.microsoft.com/office/drawing/2014/main" id="{D1C9D071-E2E0-A640-9C13-1BFA2177D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83F7A29-5FB3-744B-BB79-718AD9369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EC9DB589-8E52-6940-9426-081B5EAFE9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4"/>
              </a:buBlip>
              <a:defRPr lang="nl-NL" sz="900" b="0" i="0" smtClean="0"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20175A-7C1A-C849-8D72-869A00347B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9652E5-E496-2548-8F85-56D65DFFBF3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1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rporate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800" cy="287458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009C97A-0677-DD42-A489-F1039FAB5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0BEBA378-1FC0-1E48-932B-BEB54863F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64E8C05-E278-0042-ABA4-DC2DC3E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30-03-2023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rporate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2400" y="1198800"/>
            <a:ext cx="4283400" cy="28949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199" y="1200150"/>
            <a:ext cx="4285407" cy="28949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69C277A8-ADA1-E44D-A02F-2FC0CF6BE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717C99D-6188-0D4C-B810-61576C150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datum 6">
            <a:extLst>
              <a:ext uri="{FF2B5EF4-FFF2-40B4-BE49-F238E27FC236}">
                <a16:creationId xmlns:a16="http://schemas.microsoft.com/office/drawing/2014/main" id="{F545DDDF-BC04-C24C-8D8C-86F24B98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30-03-2023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311D-10D4-6041-93C5-6CEDE63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>
                <a:solidFill>
                  <a:srgbClr val="05599F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85F248-B007-0D44-802E-2202D59A8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CDA164-7D24-894C-BC0B-FAEDB9356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F7DCA26-1E3E-9B46-B079-ABB50214B5C5}"/>
              </a:ext>
            </a:extLst>
          </p:cNvPr>
          <p:cNvSpPr/>
          <p:nvPr userDrawn="1"/>
        </p:nvSpPr>
        <p:spPr>
          <a:xfrm>
            <a:off x="0" y="0"/>
            <a:ext cx="9144000" cy="4101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0A31709-346C-6C48-A1F1-7F2837F1C9A9}"/>
              </a:ext>
            </a:extLst>
          </p:cNvPr>
          <p:cNvSpPr/>
          <p:nvPr userDrawn="1"/>
        </p:nvSpPr>
        <p:spPr>
          <a:xfrm>
            <a:off x="7520688" y="4530929"/>
            <a:ext cx="12089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1050" b="0" i="0" dirty="0">
                <a:solidFill>
                  <a:srgbClr val="015997"/>
                </a:solidFill>
                <a:latin typeface="Roboto" panose="02000000000000000000" pitchFamily="2" charset="0"/>
              </a:rPr>
              <a:t>FONTYS.NL/PRO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F3D1BF-5014-8140-9B47-B4E5D9EBC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713" y="4293349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7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100" b="0" i="0">
                <a:latin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</p:spTree>
    <p:extLst>
      <p:ext uri="{BB962C8B-B14F-4D97-AF65-F5344CB8AC3E}">
        <p14:creationId xmlns:p14="http://schemas.microsoft.com/office/powerpoint/2010/main" val="37782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</p:spTree>
    <p:extLst>
      <p:ext uri="{BB962C8B-B14F-4D97-AF65-F5344CB8AC3E}">
        <p14:creationId xmlns:p14="http://schemas.microsoft.com/office/powerpoint/2010/main" val="410491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399" y="206375"/>
            <a:ext cx="87228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1207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2219D1-5422-AD46-9198-4CD0D2FB2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52984"/>
          <a:stretch/>
        </p:blipFill>
        <p:spPr>
          <a:xfrm>
            <a:off x="210393" y="4284001"/>
            <a:ext cx="756258" cy="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38" r:id="rId2"/>
    <p:sldLayoutId id="2147483847" r:id="rId3"/>
    <p:sldLayoutId id="2147483823" r:id="rId4"/>
    <p:sldLayoutId id="2147483825" r:id="rId5"/>
    <p:sldLayoutId id="2147483830" r:id="rId6"/>
    <p:sldLayoutId id="2147483848" r:id="rId7"/>
    <p:sldLayoutId id="2147483849" r:id="rId8"/>
    <p:sldLayoutId id="2147483851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05599F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595A59"/>
          </a:solidFill>
          <a:latin typeface="Roboto" panose="02000000000000000000" pitchFamily="2" charset="0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Techniek PowerPoint</a:t>
            </a:r>
            <a:r>
              <a:rPr lang="nl-NL" sz="1200" dirty="0"/>
              <a:t> van </a:t>
            </a:r>
            <a:r>
              <a:rPr lang="nl-NL" sz="1200" dirty="0" err="1"/>
              <a:t>Fontys</a:t>
            </a:r>
            <a:r>
              <a:rPr lang="nl-NL" sz="1200" dirty="0"/>
              <a:t> Pro.</a:t>
            </a:r>
          </a:p>
          <a:p>
            <a:endParaRPr lang="nl-NL" sz="1200" dirty="0"/>
          </a:p>
          <a:p>
            <a:r>
              <a:rPr lang="nl-NL" sz="1200" dirty="0"/>
              <a:t>Er is een titelslide, 2 voorslides met verschillende quotes en 2 vervolgslides beschikbaar.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6DAC7-85BC-95D4-ED00-420DB2C6F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Titelblad van de </a:t>
            </a:r>
            <a:r>
              <a:rPr lang="nl-NL" sz="2800" dirty="0" err="1"/>
              <a:t>powerpoint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0E6939-D4F4-015F-642D-0D2AA0ED9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6F69FBD0-6902-1A04-43A6-138A9D827121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071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FFAD73D-A090-6E46-BB3E-5AFAE023FD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  <a:latin typeface="Roboto" panose="02000000000000000000" pitchFamily="2" charset="0"/>
              </a:rPr>
              <a:t>(sub)titel</a:t>
            </a:r>
          </a:p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tekst 2">
            <a:extLst>
              <a:ext uri="{FF2B5EF4-FFF2-40B4-BE49-F238E27FC236}">
                <a16:creationId xmlns:a16="http://schemas.microsoft.com/office/drawing/2014/main" id="{7427E803-C970-EF49-B00C-05A266626E9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611611" y="1565064"/>
            <a:ext cx="2604390" cy="1526471"/>
          </a:xfrm>
        </p:spPr>
        <p:txBody>
          <a:bodyPr>
            <a:normAutofit/>
          </a:bodyPr>
          <a:lstStyle>
            <a:lvl1pPr marL="0" indent="0">
              <a:buNone/>
              <a:defRPr lang="nl-NL" sz="1800" b="1" smtClean="0">
                <a:effectLst/>
              </a:defRPr>
            </a:lvl1pPr>
          </a:lstStyle>
          <a:p>
            <a:r>
              <a:rPr lang="nl-NL" sz="1900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  <a:t>‘Ik bedenk nu</a:t>
            </a:r>
            <a:br>
              <a:rPr lang="nl-NL" sz="1900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sz="1900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  <a:t>innovatieve oplossingen </a:t>
            </a:r>
            <a:br>
              <a:rPr lang="nl-NL" sz="1900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sz="1900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  <a:t>in mijn werk.’</a:t>
            </a:r>
          </a:p>
          <a:p>
            <a:endParaRPr lang="nl-NL" dirty="0">
              <a:solidFill>
                <a:schemeClr val="bg1"/>
              </a:solidFill>
              <a:ea typeface="Roboto" panose="02000000000000000000" pitchFamily="2" charset="0"/>
            </a:endParaRPr>
          </a:p>
          <a:p>
            <a:endParaRPr lang="nl-NL" dirty="0">
              <a:ea typeface="Roboto" panose="02000000000000000000" pitchFamily="2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D505EE2-691B-E855-8137-4245383DEEBE}"/>
              </a:ext>
            </a:extLst>
          </p:cNvPr>
          <p:cNvSpPr txBox="1"/>
          <p:nvPr/>
        </p:nvSpPr>
        <p:spPr>
          <a:xfrm>
            <a:off x="6611610" y="3026814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Teun</a:t>
            </a:r>
          </a:p>
        </p:txBody>
      </p:sp>
    </p:spTree>
    <p:extLst>
      <p:ext uri="{BB962C8B-B14F-4D97-AF65-F5344CB8AC3E}">
        <p14:creationId xmlns:p14="http://schemas.microsoft.com/office/powerpoint/2010/main" val="12387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4B4968-DB3E-2841-9D52-D7A487BE8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>
                <a:solidFill>
                  <a:srgbClr val="0464A8"/>
                </a:solidFill>
                <a:latin typeface="Roboto" panose="02000000000000000000" pitchFamily="2" charset="0"/>
              </a:rPr>
              <a:t>(sub)titel</a:t>
            </a:r>
          </a:p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1C4953EC-C198-604C-BE0D-670BAA2432C0}"/>
              </a:ext>
            </a:extLst>
          </p:cNvPr>
          <p:cNvSpPr txBox="1">
            <a:spLocks/>
          </p:cNvSpPr>
          <p:nvPr/>
        </p:nvSpPr>
        <p:spPr>
          <a:xfrm>
            <a:off x="6611611" y="1565064"/>
            <a:ext cx="2604390" cy="1526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nl-NL" sz="1800" b="1" kern="120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‘Mijn ambitie?</a:t>
            </a:r>
            <a:b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Bijdragen aan</a:t>
            </a:r>
            <a:b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technische innovaties</a:t>
            </a:r>
            <a:b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die in de toekomst</a:t>
            </a:r>
            <a:b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écht betekenis hebben.’</a:t>
            </a:r>
          </a:p>
          <a:p>
            <a:endParaRPr lang="nl-NL" b="0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endParaRPr lang="nl-NL" b="0" dirty="0">
              <a:latin typeface="Roboto" panose="02000000000000000000" pitchFamily="2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E4B075A-5796-FBC0-98F3-ACBC337FD800}"/>
              </a:ext>
            </a:extLst>
          </p:cNvPr>
          <p:cNvSpPr txBox="1"/>
          <p:nvPr/>
        </p:nvSpPr>
        <p:spPr>
          <a:xfrm>
            <a:off x="6611610" y="3026814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 err="1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Halime</a:t>
            </a:r>
            <a:endParaRPr lang="nl-NL" sz="1600" b="1" i="1" dirty="0">
              <a:solidFill>
                <a:srgbClr val="809DCA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1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4AD2-CC4D-824F-9897-5F30034B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01E09-6E5C-F14A-8B7D-0C28B4C6E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sed</a:t>
            </a:r>
            <a:r>
              <a:rPr lang="nl-NL" dirty="0">
                <a:solidFill>
                  <a:srgbClr val="595A59"/>
                </a:solidFill>
              </a:rPr>
              <a:t> do </a:t>
            </a:r>
            <a:r>
              <a:rPr lang="nl-NL" dirty="0" err="1">
                <a:solidFill>
                  <a:srgbClr val="595A59"/>
                </a:solidFill>
              </a:rPr>
              <a:t>eiusmod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tempor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incididunt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labore</a:t>
            </a:r>
            <a:r>
              <a:rPr lang="nl-NL" dirty="0">
                <a:solidFill>
                  <a:srgbClr val="595A59"/>
                </a:solidFill>
              </a:rPr>
              <a:t> et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magna </a:t>
            </a:r>
            <a:r>
              <a:rPr lang="nl-NL" dirty="0" err="1">
                <a:solidFill>
                  <a:srgbClr val="595A59"/>
                </a:solidFill>
              </a:rPr>
              <a:t>aliqua</a:t>
            </a:r>
            <a:r>
              <a:rPr lang="nl-NL" dirty="0">
                <a:solidFill>
                  <a:srgbClr val="595A59"/>
                </a:solidFill>
              </a:rPr>
              <a:t>. 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ullamco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laboris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nisi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aliquip</a:t>
            </a:r>
            <a:r>
              <a:rPr lang="nl-NL" dirty="0">
                <a:solidFill>
                  <a:srgbClr val="595A59"/>
                </a:solidFill>
              </a:rPr>
              <a:t> ex </a:t>
            </a:r>
            <a:r>
              <a:rPr lang="nl-NL" dirty="0" err="1">
                <a:solidFill>
                  <a:srgbClr val="595A59"/>
                </a:solidFill>
              </a:rPr>
              <a:t>ea</a:t>
            </a:r>
            <a:r>
              <a:rPr lang="nl-NL" dirty="0">
                <a:solidFill>
                  <a:srgbClr val="595A59"/>
                </a:solidFill>
              </a:rPr>
              <a:t> commodo </a:t>
            </a:r>
            <a:r>
              <a:rPr lang="nl-NL" dirty="0" err="1">
                <a:solidFill>
                  <a:srgbClr val="595A59"/>
                </a:solidFill>
              </a:rPr>
              <a:t>consequat</a:t>
            </a:r>
            <a:r>
              <a:rPr lang="nl-NL" dirty="0">
                <a:solidFill>
                  <a:srgbClr val="595A59"/>
                </a:solidFill>
              </a:rPr>
              <a:t>. 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velit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esse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cillum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eu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fugiat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nulla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pariatur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53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9E2C8-6DCC-FD47-BAFF-8D18A7DE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9CD2A-92F1-BE4B-AD4A-37C564ECFB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CF8540-ACA4-3C4B-803E-38614DDEC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8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1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32392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 Pro Corporate">
  <a:themeElements>
    <a:clrScheme name="Aangepast 3">
      <a:dk1>
        <a:srgbClr val="000000"/>
      </a:dk1>
      <a:lt1>
        <a:srgbClr val="FFFFFF"/>
      </a:lt1>
      <a:dk2>
        <a:srgbClr val="0076E0"/>
      </a:dk2>
      <a:lt2>
        <a:srgbClr val="EEECE1"/>
      </a:lt2>
      <a:accent1>
        <a:srgbClr val="653366"/>
      </a:accent1>
      <a:accent2>
        <a:srgbClr val="0076E0"/>
      </a:accent2>
      <a:accent3>
        <a:srgbClr val="93ADFC"/>
      </a:accent3>
      <a:accent4>
        <a:srgbClr val="818386"/>
      </a:accent4>
      <a:accent5>
        <a:srgbClr val="E3DDE3"/>
      </a:accent5>
      <a:accent6>
        <a:srgbClr val="CEC2CE"/>
      </a:accent6>
      <a:hlink>
        <a:srgbClr val="0076E0"/>
      </a:hlink>
      <a:folHlink>
        <a:srgbClr val="0076E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6" ma:contentTypeDescription="Een nieuw document maken." ma:contentTypeScope="" ma:versionID="33037f5bb784e1698fd0db20cc9a8069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eb568e36c570e8f8199ab6d940aec717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13B590-855D-47C7-8F67-C2FA336E3B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7A1D97-0C09-49B8-B2A8-2A8D30789770}">
  <ds:schemaRefs>
    <ds:schemaRef ds:uri="http://purl.org/dc/dcmitype/"/>
    <ds:schemaRef ds:uri="5f10e6fc-3965-4692-85c0-a22e654cbe88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21c6a3c2-85dc-415e-b19c-ed765145eaa0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B6151D1-A512-403B-8368-0433E8D15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PPT-FontysPRO</Template>
  <TotalTime>383</TotalTime>
  <Words>294</Words>
  <Application>Microsoft Macintosh PowerPoint</Application>
  <PresentationFormat>Diavoorstelling (16:9)</PresentationFormat>
  <Paragraphs>30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Frutiger LT Pro 55 Roman</vt:lpstr>
      <vt:lpstr>Roboto</vt:lpstr>
      <vt:lpstr>Roboto Medium</vt:lpstr>
      <vt:lpstr>Fontys Pro Corporate</vt:lpstr>
      <vt:lpstr>Informatie en uitleg vooraf</vt:lpstr>
      <vt:lpstr>Titelblad van de powerpoint</vt:lpstr>
      <vt:lpstr>PowerPoint-presentatie</vt:lpstr>
      <vt:lpstr>PowerPoint-presentatie</vt:lpstr>
      <vt:lpstr>Vervolgpagina</vt:lpstr>
      <vt:lpstr>Vervolgpagina</vt:lpstr>
      <vt:lpstr>PowerPoint-presentatie</vt:lpstr>
      <vt:lpstr>PowerPoint-presentatie</vt:lpstr>
    </vt:vector>
  </TitlesOfParts>
  <Manager/>
  <Company>Fontys Hogescholen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subject>Voor vooruitdenkers</dc:subject>
  <dc:creator>Vos-Beckers,Bianca B.L.L.</dc:creator>
  <cp:keywords/>
  <dc:description>Fontys Hogeschool - Copyright</dc:description>
  <cp:lastModifiedBy>Vos-Beckers,Bianca B.L.L.</cp:lastModifiedBy>
  <cp:revision>9</cp:revision>
  <cp:lastPrinted>2014-08-19T14:33:34Z</cp:lastPrinted>
  <dcterms:created xsi:type="dcterms:W3CDTF">2019-08-22T09:46:33Z</dcterms:created>
  <dcterms:modified xsi:type="dcterms:W3CDTF">2023-03-30T08:52:12Z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0x010100C6E9243D60AD1445BC3D0D3F3CCCB4E1</vt:lpwstr>
  </property>
  <property fmtid="{D5CDD505-2E9C-101B-9397-08002B2CF9AE}" pid="3" name="MediaServiceImageTags">
    <vt:lpwstr/>
  </property>
</Properties>
</file>